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981152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e5b7d651c8057b57e1db2d88383240d4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196300"/>
          <a:ext cx="9144000" cy="6663775"/>
          <a:chOff x="0" y="196300"/>
          <a:chExt cx="9144000" cy="66637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6300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2017-10-27T10:09:42Z</dcterms:created>
  <dcterms:modified xsi:type="dcterms:W3CDTF">2017-10-27T10:09:42Z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