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999243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d22433dd6756917c12b43eebda60a4a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18199"/>
          <a:ext cx="9144000" cy="6638049"/>
          <a:chOff x="0" y="218199"/>
          <a:chExt cx="9144000" cy="6638049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199"/>
            <a:ext cx="9144000" cy="64198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2017-11-17T08:41:29Z</dcterms:created>
  <dcterms:modified xsi:type="dcterms:W3CDTF">2017-11-17T08:41:29Z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