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99925013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fe485b4fcc95dbac0a5ce3a1c101bbef1.pn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429835"/>
          <a:ext cx="9144000" cy="6430585"/>
          <a:chOff x="0" y="429835"/>
          <a:chExt cx="9144000" cy="6430585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9835"/>
            <a:ext cx="9144000" cy="60007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11">
  <a:themeElements>
    <a:clrScheme name="Theme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11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11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2017-11-17T08:52:20Z</dcterms:created>
  <dcterms:modified xsi:type="dcterms:W3CDTF">2017-11-17T08:52:20Z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