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9811554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076f42113916688bf9dd590c148f6cba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255493" y="0"/>
          <a:ext cx="6884643" cy="6858000"/>
          <a:chOff x="2255493" y="0"/>
          <a:chExt cx="6884643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5493" y="0"/>
            <a:ext cx="462915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2017-10-27T10:14:30Z</dcterms:created>
  <dcterms:modified xsi:type="dcterms:W3CDTF">2017-10-27T10:14:30Z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