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88458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943166fedb212ee93053056671509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55615"/>
          <a:ext cx="9144000" cy="6599265"/>
          <a:chOff x="0" y="255615"/>
          <a:chExt cx="9144000" cy="659926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615"/>
            <a:ext cx="9144000" cy="6343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2018-02-28T14:53:00Z</dcterms:created>
  <dcterms:modified xsi:type="dcterms:W3CDTF">2018-02-28T14:53:00Z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