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7646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68b5c6f5ab0247459cf44fd30eb1d07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698191"/>
          <a:ext cx="9144000" cy="5155766"/>
          <a:chOff x="0" y="1698191"/>
          <a:chExt cx="9144000" cy="515576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98191"/>
            <a:ext cx="9144000" cy="3457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2017-10-23T08:46:23Z</dcterms:created>
  <dcterms:modified xsi:type="dcterms:W3CDTF">2017-10-23T08:46:23Z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