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088460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9c8a7f26a31cb7daee83502c0c4ced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06161"/>
          <a:ext cx="9144000" cy="6754611"/>
          <a:chOff x="0" y="106161"/>
          <a:chExt cx="9144000" cy="6754611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161"/>
            <a:ext cx="9144000" cy="66484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2018-02-28T14:56:58Z</dcterms:created>
  <dcterms:modified xsi:type="dcterms:W3CDTF">2018-02-28T14:56:58Z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