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08148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8faf214e2aa21aa7c65f16b36ef660b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27459" y="0"/>
          <a:ext cx="7313859" cy="6858000"/>
          <a:chOff x="1827459" y="0"/>
          <a:chExt cx="7313859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9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2017-11-27T16:03:36Z</dcterms:created>
  <dcterms:modified xsi:type="dcterms:W3CDTF">2017-11-27T16:03:36Z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