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977649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aaf98dc1aa121a804a473c0730cb770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65862" y="0"/>
          <a:ext cx="6975987" cy="6858000"/>
          <a:chOff x="2165862" y="0"/>
          <a:chExt cx="6975987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5862" y="0"/>
            <a:ext cx="48101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2017-10-23T08:50:55Z</dcterms:created>
  <dcterms:modified xsi:type="dcterms:W3CDTF">2017-10-23T08:50:55Z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