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0081501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d3d713ce5b043b51b52581790a171ff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43693" y="0"/>
          <a:ext cx="6901418" cy="6858000"/>
          <a:chOff x="2243693" y="0"/>
          <a:chExt cx="6901418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93" y="0"/>
            <a:ext cx="46577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6">
  <a:themeElements>
    <a:clrScheme name="Theme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2017-11-27T16:05:40Z</dcterms:created>
  <dcterms:modified xsi:type="dcterms:W3CDTF">2017-11-27T16:05:40Z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