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8460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f3f0d65cfd0fd71f761aae0d52fd9b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55271" y="0"/>
          <a:ext cx="6884421" cy="6858000"/>
          <a:chOff x="2255271" y="0"/>
          <a:chExt cx="688442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271" y="0"/>
            <a:ext cx="46291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2018-02-28T14:57:02Z</dcterms:created>
  <dcterms:modified xsi:type="dcterms:W3CDTF">2018-02-28T14:57:02Z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