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1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1ce2015e1b521b168d5031e904d5f6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70339" y="0"/>
          <a:ext cx="6970939" cy="6858000"/>
          <a:chOff x="2170339" y="0"/>
          <a:chExt cx="697093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339" y="0"/>
            <a:ext cx="48006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2018-02-28T14:57:07Z</dcterms:created>
  <dcterms:modified xsi:type="dcterms:W3CDTF">2018-02-28T14:57:07Z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