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1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81ea49441241362d83b842f9714fd8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25229" y="0"/>
          <a:ext cx="7021079" cy="6858000"/>
          <a:chOff x="2125229" y="0"/>
          <a:chExt cx="702107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229" y="0"/>
            <a:ext cx="48958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2018-02-28T14:57:11Z</dcterms:created>
  <dcterms:modified xsi:type="dcterms:W3CDTF">2018-02-28T14:57:11Z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