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f2f0e9bc83bc571200ac3c81b31679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8456" y="0"/>
          <a:ext cx="6996681" cy="6858000"/>
          <a:chOff x="2148456" y="0"/>
          <a:chExt cx="699668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456" y="0"/>
            <a:ext cx="4848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2018-02-28T14:57:15Z</dcterms:created>
  <dcterms:modified xsi:type="dcterms:W3CDTF">2018-02-28T14:57:15Z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