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088461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37896a472839611b61f52fc74cd848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69968" y="0"/>
          <a:ext cx="6970568" cy="6858000"/>
          <a:chOff x="2169968" y="0"/>
          <a:chExt cx="6970568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968" y="0"/>
            <a:ext cx="48006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2018-02-28T14:57:20Z</dcterms:created>
  <dcterms:modified xsi:type="dcterms:W3CDTF">2018-02-28T14:57:20Z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