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3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ba8dc651a124380a3d511d978ea0a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09316"/>
          <a:ext cx="9144000" cy="5747991"/>
          <a:chOff x="0" y="1109316"/>
          <a:chExt cx="9144000" cy="57479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9316"/>
            <a:ext cx="9144000" cy="4638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2017-10-23T08:27:15Z</dcterms:created>
  <dcterms:modified xsi:type="dcterms:W3CDTF">2017-10-23T08:27:15Z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