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1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36ea2e64a3ac0c8977a254d1d30681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88406" y="0"/>
          <a:ext cx="6950906" cy="6858000"/>
          <a:chOff x="2188406" y="0"/>
          <a:chExt cx="695090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406" y="0"/>
            <a:ext cx="4762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2018-02-28T14:57:25Z</dcterms:created>
  <dcterms:modified xsi:type="dcterms:W3CDTF">2018-02-28T14:57:25Z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