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8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f0e02c73ec883c3b1f3fd6c3baefa9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133711" y="0"/>
          <a:ext cx="6010261" cy="6858000"/>
          <a:chOff x="3133711" y="0"/>
          <a:chExt cx="601026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3711" y="0"/>
            <a:ext cx="2876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2017-10-23T09:52:07Z</dcterms:created>
  <dcterms:modified xsi:type="dcterms:W3CDTF">2017-10-23T09:52:07Z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