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299aeb38f2414a24bb11e5666488bf8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99208" y="0"/>
          <a:ext cx="6942658" cy="6858000"/>
          <a:chOff x="2199208" y="0"/>
          <a:chExt cx="694265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208" y="0"/>
            <a:ext cx="47434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2018-02-28T14:57:30Z</dcterms:created>
  <dcterms:modified xsi:type="dcterms:W3CDTF">2018-02-28T14:57:30Z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