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77687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b86d761eb268b610ca06e5105a7cbc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77170" y="0"/>
          <a:ext cx="6968245" cy="6858000"/>
          <a:chOff x="2177170" y="0"/>
          <a:chExt cx="696824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170" y="0"/>
            <a:ext cx="4791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2017-10-23T09:54:51Z</dcterms:created>
  <dcterms:modified xsi:type="dcterms:W3CDTF">2017-10-23T09:54:51Z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