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768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fbead5c5d2afca00d2cc7c479b866c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07581" y="0"/>
          <a:ext cx="6931981" cy="6858000"/>
          <a:chOff x="2207581" y="0"/>
          <a:chExt cx="693198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81" y="0"/>
            <a:ext cx="47244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2017-10-23T09:56:07Z</dcterms:created>
  <dcterms:modified xsi:type="dcterms:W3CDTF">2017-10-23T09:56:07Z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