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7636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19e76dcd9a93794dbf8606f2323338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61707"/>
          <a:ext cx="9144000" cy="5195482"/>
          <a:chOff x="0" y="1661707"/>
          <a:chExt cx="9144000" cy="519548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1707"/>
            <a:ext cx="9144000" cy="3533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2017-10-23T08:29:07Z</dcterms:created>
  <dcterms:modified xsi:type="dcterms:W3CDTF">2017-10-23T08:29:07Z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