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977637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5f7c7c3c44c8d68db61ead33c3dae8e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36900" y="0"/>
          <a:ext cx="8604575" cy="6858000"/>
          <a:chOff x="536900" y="0"/>
          <a:chExt cx="86045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900" y="0"/>
            <a:ext cx="80676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2017-10-23T08:31:48Z</dcterms:created>
  <dcterms:modified xsi:type="dcterms:W3CDTF">2017-10-23T08:31:48Z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