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1a04d8bdad10fce3149289561ed6ff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4799"/>
          <a:ext cx="9144000" cy="6644174"/>
          <a:chOff x="0" y="214799"/>
          <a:chExt cx="9144000" cy="664417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799"/>
            <a:ext cx="9144000" cy="6429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2018-02-28T14:56:26Z</dcterms:created>
  <dcterms:modified xsi:type="dcterms:W3CDTF">2018-02-28T14:56:26Z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