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0884606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6c9e809e646e06f9369bf39d276c3501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067228" y="0"/>
          <a:ext cx="7077378" cy="6858000"/>
          <a:chOff x="2067228" y="0"/>
          <a:chExt cx="7077378" cy="68580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228" y="0"/>
            <a:ext cx="501015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96">
  <a:themeElements>
    <a:clrScheme name="Theme9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2018-02-28T14:56:32Z</dcterms:created>
  <dcterms:modified xsi:type="dcterms:W3CDTF">2018-02-28T14:56:32Z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