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0884607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c5610af86acbd471ea60078326802bd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8114"/>
          <a:ext cx="9144000" cy="6647014"/>
          <a:chOff x="0" y="208114"/>
          <a:chExt cx="9144000" cy="6647014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114"/>
            <a:ext cx="9144000" cy="6438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5">
  <a:themeElements>
    <a:clrScheme name="Theme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2018-02-28T14:56:39Z</dcterms:created>
  <dcterms:modified xsi:type="dcterms:W3CDTF">2018-02-28T14:56:39Z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