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8846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114aabd14f73fa7435f8a54e410041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16019"/>
          <a:ext cx="9144000" cy="6645394"/>
          <a:chOff x="0" y="216019"/>
          <a:chExt cx="9144000" cy="664539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6019"/>
            <a:ext cx="9144000" cy="6429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2018-02-28T14:56:46Z</dcterms:created>
  <dcterms:modified xsi:type="dcterms:W3CDTF">2018-02-28T14:56:46Z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