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88460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fe210b2cff6ef8e49361a5270af2a81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502"/>
          <a:ext cx="9144000" cy="6854977"/>
          <a:chOff x="0" y="6502"/>
          <a:chExt cx="9144000" cy="6854977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2018-02-28T14:56:52Z</dcterms:created>
  <dcterms:modified xsi:type="dcterms:W3CDTF">2018-02-28T14:56:52Z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