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999337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c0363a80d913c2079f4b7b15bd3760eb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645160" y="0"/>
          <a:ext cx="6502785" cy="6858000"/>
          <a:chOff x="2645160" y="0"/>
          <a:chExt cx="6502785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5160" y="0"/>
            <a:ext cx="38576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2017-11-17T11:18:22Z</dcterms:created>
  <dcterms:modified xsi:type="dcterms:W3CDTF">2017-11-17T11:18:22Z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