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99338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ab5d8274fcbafa4a4bfcd44b417806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01701" y="0"/>
          <a:ext cx="7145201" cy="6858000"/>
          <a:chOff x="2001701" y="0"/>
          <a:chExt cx="714520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701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2017-11-17T11:19:16Z</dcterms:created>
  <dcterms:modified xsi:type="dcterms:W3CDTF">2017-11-17T11:19:16Z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