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0807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952d8c0c90d7d8986748719dabbdc9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28448"/>
          <a:ext cx="9144000" cy="6529223"/>
          <a:chOff x="0" y="328448"/>
          <a:chExt cx="9144000" cy="652922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448"/>
            <a:ext cx="9144000" cy="6200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2017-11-27T14:01:42Z</dcterms:created>
  <dcterms:modified xsi:type="dcterms:W3CDTF">2017-11-27T14:01:42Z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