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99330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ca5aa83e7613cbac82e6cbafbf5bcd0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19748" y="0"/>
          <a:ext cx="8825573" cy="6858000"/>
          <a:chOff x="319748" y="0"/>
          <a:chExt cx="8825573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8" y="0"/>
            <a:ext cx="85058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2017-11-17T11:06:58Z</dcterms:created>
  <dcterms:modified xsi:type="dcterms:W3CDTF">2017-11-17T11:06:58Z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