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08761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6f62ccb5322848a1813d3fd97901ef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43948"/>
          <a:ext cx="9144000" cy="6316098"/>
          <a:chOff x="0" y="543948"/>
          <a:chExt cx="9144000" cy="631609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3948"/>
            <a:ext cx="9144000" cy="5772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2017-11-28T09:05:06Z</dcterms:created>
  <dcterms:modified xsi:type="dcterms:W3CDTF">2017-11-28T09:05:06Z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