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999332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5c3a3bdeee1cb733cbf7bd8ffc5deed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69748"/>
          <a:ext cx="9144000" cy="6584823"/>
          <a:chOff x="0" y="269748"/>
          <a:chExt cx="9144000" cy="6584823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9748"/>
            <a:ext cx="9144000" cy="63150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2017-11-17T11:09:23Z</dcterms:created>
  <dcterms:modified xsi:type="dcterms:W3CDTF">2017-11-17T11:09:23Z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