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993336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f54aeff115dfe1996583d94f7afa3a4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381000"/>
          <a:ext cx="9144000" cy="6477000"/>
          <a:chOff x="0" y="381000"/>
          <a:chExt cx="9144000" cy="6477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2017-11-17T11:11:31Z</dcterms:created>
  <dcterms:modified xsi:type="dcterms:W3CDTF">2017-11-17T11:11:31Z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