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080749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a63904940692571f23164aa939232672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886857" y="0"/>
          <a:ext cx="7258957" cy="6858000"/>
          <a:chOff x="1886857" y="0"/>
          <a:chExt cx="7258957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6857" y="0"/>
            <a:ext cx="53721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2018-02-19T16:44:02Z</dcterms:created>
  <dcterms:modified xsi:type="dcterms:W3CDTF">2018-02-19T16:44:02Z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