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80749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f1e2e325199e3cd2491cc74508a4200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45612" y="0"/>
          <a:ext cx="7193887" cy="6858000"/>
          <a:chOff x="1945612" y="0"/>
          <a:chExt cx="719388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612" y="0"/>
            <a:ext cx="52482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2018-02-19T16:44:11Z</dcterms:created>
  <dcterms:modified xsi:type="dcterms:W3CDTF">2018-02-19T16:44:11Z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