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0105300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78e85ca8a47d25e6f1c2269da1201b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319258"/>
          <a:ext cx="9144000" cy="6539083"/>
          <a:chOff x="0" y="319258"/>
          <a:chExt cx="9144000" cy="6539083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258"/>
            <a:ext cx="9144000" cy="62198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8">
  <a:themeElements>
    <a:clrScheme name="Theme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2017-11-30T10:12:10Z</dcterms:created>
  <dcterms:modified xsi:type="dcterms:W3CDTF">2017-11-30T10:12:10Z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