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080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00bd6206ca91a9398cac647665df7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02622" y="0"/>
          <a:ext cx="7436672" cy="6858000"/>
          <a:chOff x="1702622" y="0"/>
          <a:chExt cx="7436672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2" y="0"/>
            <a:ext cx="57340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2017-11-27T14:09:39Z</dcterms:created>
  <dcterms:modified xsi:type="dcterms:W3CDTF">2017-11-27T14:09:39Z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