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0080806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9017ccfb4d4bfa3a9e46640783a0af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2345"/>
          <a:ext cx="9144000" cy="6796520"/>
          <a:chOff x="0" y="62345"/>
          <a:chExt cx="9144000" cy="679652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45"/>
            <a:ext cx="9144000" cy="6734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0">
  <a:themeElements>
    <a:clrScheme name="Theme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2017-11-27T14:09:53Z</dcterms:created>
  <dcterms:modified xsi:type="dcterms:W3CDTF">2017-11-27T14:09:53Z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