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0080807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ca7063d6aca7b0efcf7a9b3d35d5281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258160" y="0"/>
          <a:ext cx="6887310" cy="6858000"/>
          <a:chOff x="2258160" y="0"/>
          <a:chExt cx="6887310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160" y="0"/>
            <a:ext cx="46291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4">
  <a:themeElements>
    <a:clrScheme name="Theme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2017-11-27T14:10:05Z</dcterms:created>
  <dcterms:modified xsi:type="dcterms:W3CDTF">2017-11-27T14:10:05Z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