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08080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e2116d8e3ce1605a5367b2680433aa3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49827" y="0"/>
          <a:ext cx="6798002" cy="6858000"/>
          <a:chOff x="2349827" y="0"/>
          <a:chExt cx="6798002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27" y="0"/>
            <a:ext cx="44481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2017-11-27T14:10:17Z</dcterms:created>
  <dcterms:modified xsi:type="dcterms:W3CDTF">2017-11-27T14:10:17Z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