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262793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80fef17412a59ccd02768ec4046af0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26283"/>
          <a:ext cx="9144000" cy="4035958"/>
          <a:chOff x="0" y="2826283"/>
          <a:chExt cx="9144000" cy="4035958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6283"/>
            <a:ext cx="9144000" cy="1209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2018-09-18T09:30:50Z</dcterms:created>
  <dcterms:modified xsi:type="dcterms:W3CDTF">2018-09-18T09:30:50Z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