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2627930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a17eebfc8ba0120a7f032dec714cbaf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6955"/>
          <a:ext cx="9144000" cy="3999955"/>
          <a:chOff x="0" y="2856955"/>
          <a:chExt cx="9144000" cy="399995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6955"/>
            <a:ext cx="914400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3">
  <a:themeElements>
    <a:clrScheme name="Theme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2018-09-18T09:30:28Z</dcterms:created>
  <dcterms:modified xsi:type="dcterms:W3CDTF">2018-09-18T09:30:28Z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