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6279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65c4933f5ba6e68239ec1c77b26dc4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326564"/>
          <a:ext cx="9144000" cy="4526839"/>
          <a:chOff x="0" y="2326564"/>
          <a:chExt cx="9144000" cy="452683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6564"/>
            <a:ext cx="9144000" cy="2200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2018-09-18T09:31:21Z</dcterms:created>
  <dcterms:modified xsi:type="dcterms:W3CDTF">2018-09-18T09:31:21Z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