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62793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e329e669fd02e1b84caf589927f060f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28617"/>
          <a:ext cx="9144000" cy="4628917"/>
          <a:chOff x="0" y="2228617"/>
          <a:chExt cx="9144000" cy="462891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8617"/>
            <a:ext cx="9144000" cy="2400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2018-09-18T09:31:10Z</dcterms:created>
  <dcterms:modified xsi:type="dcterms:W3CDTF">2018-09-18T09:31:10Z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