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9846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73803f47ac71a50563ab91383777b0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27892" y="0"/>
          <a:ext cx="8714642" cy="6858000"/>
          <a:chOff x="427892" y="0"/>
          <a:chExt cx="871464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92" y="0"/>
            <a:ext cx="82867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2018-10-29T16:26:25Z</dcterms:created>
  <dcterms:modified xsi:type="dcterms:W3CDTF">2018-10-29T16:26:25Z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