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9846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287251b743980316659fbb6b511ca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72543" y="0"/>
          <a:ext cx="7373243" cy="6858000"/>
          <a:chOff x="1772543" y="0"/>
          <a:chExt cx="737324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543" y="0"/>
            <a:ext cx="56007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2018-10-29T16:25:00Z</dcterms:created>
  <dcterms:modified xsi:type="dcterms:W3CDTF">2018-10-29T16:25:00Z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