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3042589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43610f26a63aa7bed83056c43a054ba1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74530" y="0"/>
          <a:ext cx="7365705" cy="6858000"/>
          <a:chOff x="1774530" y="0"/>
          <a:chExt cx="7365705" cy="68580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530" y="0"/>
            <a:ext cx="559117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10">
  <a:themeElements>
    <a:clrScheme name="Theme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2018-11-05T09:20:20Z</dcterms:created>
  <dcterms:modified xsi:type="dcterms:W3CDTF">2018-11-05T09:20:20Z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