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304258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4e83414f332210191bf1b9850aaeae0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143000" y="0"/>
          <a:ext cx="8001000" cy="6858000"/>
          <a:chOff x="1143000" y="0"/>
          <a:chExt cx="800100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2018-11-05T09:19:09Z</dcterms:created>
  <dcterms:modified xsi:type="dcterms:W3CDTF">2018-11-05T09:19:09Z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